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7" r:id="rId3"/>
    <p:sldId id="265" r:id="rId4"/>
    <p:sldId id="273" r:id="rId5"/>
    <p:sldId id="274" r:id="rId6"/>
    <p:sldId id="257" r:id="rId7"/>
    <p:sldId id="258" r:id="rId8"/>
    <p:sldId id="259" r:id="rId9"/>
    <p:sldId id="260" r:id="rId10"/>
    <p:sldId id="261" r:id="rId11"/>
    <p:sldId id="269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A2DC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cover dir="ld"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4176464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Украинское государство </a:t>
            </a:r>
            <a:br>
              <a:rPr lang="ru-RU" sz="66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>П. Скоропадского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6600" dirty="0" smtClean="0">
                <a:solidFill>
                  <a:schemeClr val="tx2">
                    <a:lumMod val="75000"/>
                  </a:schemeClr>
                </a:solidFill>
              </a:rPr>
              <a:t>План урока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806958" indent="-742950" algn="l">
              <a:buFont typeface="+mj-lt"/>
              <a:buAutoNum type="arabicPeriod"/>
            </a:pPr>
            <a:r>
              <a:rPr lang="ru-RU" sz="3600" b="1" dirty="0" smtClean="0"/>
              <a:t>Мирный договор в </a:t>
            </a:r>
            <a:r>
              <a:rPr lang="ru-RU" sz="3600" b="1" dirty="0" err="1" smtClean="0"/>
              <a:t>Брест-Литовске</a:t>
            </a:r>
            <a:r>
              <a:rPr lang="ru-RU" sz="3600" b="1" dirty="0" smtClean="0"/>
              <a:t>;</a:t>
            </a:r>
          </a:p>
          <a:p>
            <a:pPr marL="806958" indent="-742950" algn="l">
              <a:buFont typeface="+mj-lt"/>
              <a:buAutoNum type="arabicPeriod"/>
            </a:pPr>
            <a:r>
              <a:rPr lang="ru-RU" sz="3600" b="1" dirty="0" smtClean="0"/>
              <a:t>Установление </a:t>
            </a:r>
            <a:r>
              <a:rPr lang="ru-RU" sz="3600" b="1" dirty="0" err="1" smtClean="0"/>
              <a:t>гетманата</a:t>
            </a:r>
            <a:r>
              <a:rPr lang="ru-RU" sz="3600" b="1" dirty="0" smtClean="0"/>
              <a:t> в Украине;</a:t>
            </a:r>
          </a:p>
          <a:p>
            <a:pPr marL="806958" indent="-742950" algn="l">
              <a:buFont typeface="+mj-lt"/>
              <a:buAutoNum type="arabicPeriod"/>
            </a:pPr>
            <a:r>
              <a:rPr lang="ru-RU" sz="3600" b="1" dirty="0" smtClean="0"/>
              <a:t>Портрет П.Скоропадского;</a:t>
            </a:r>
          </a:p>
          <a:p>
            <a:pPr marL="806958" indent="-742950" algn="l">
              <a:buFont typeface="+mj-lt"/>
              <a:buAutoNum type="arabicPeriod"/>
            </a:pPr>
            <a:r>
              <a:rPr lang="ru-RU" sz="3600" b="1" dirty="0" smtClean="0"/>
              <a:t>Деятельность гетманского правительства</a:t>
            </a:r>
            <a:endParaRPr lang="ru-RU" sz="3600" b="1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5172992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/>
              <a:t>15 декабря 1917 г. – </a:t>
            </a:r>
            <a:r>
              <a:rPr lang="ru-RU" sz="5400" dirty="0" smtClean="0"/>
              <a:t>договор о перемирии между РСФСР и странами союзниками Германии</a:t>
            </a:r>
            <a:endParaRPr lang="ru-RU" sz="5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4452912"/>
          </a:xfrm>
        </p:spPr>
        <p:txBody>
          <a:bodyPr>
            <a:noAutofit/>
          </a:bodyPr>
          <a:lstStyle/>
          <a:p>
            <a:pPr algn="l"/>
            <a:r>
              <a:rPr lang="ru-RU" sz="6000" dirty="0" smtClean="0"/>
              <a:t>22 декабря 1917 г. – начало переговоров</a:t>
            </a:r>
            <a:endParaRPr lang="ru-RU" sz="6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5172992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/>
              <a:t>15 декабря 1917 г. – </a:t>
            </a:r>
            <a:r>
              <a:rPr lang="ru-RU" sz="5400" dirty="0" smtClean="0"/>
              <a:t>договор о перемирии между РСФСР и странами союзниками Германии</a:t>
            </a:r>
            <a:endParaRPr lang="ru-RU" sz="5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5100984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/>
              <a:t>9 февраля 1918 г. – </a:t>
            </a:r>
            <a:r>
              <a:rPr lang="ru-RU" sz="5400" dirty="0" smtClean="0"/>
              <a:t>подписание мирного между договора </a:t>
            </a:r>
            <a:r>
              <a:rPr lang="ru-RU" sz="5400" dirty="0" err="1" smtClean="0"/>
              <a:t>УНРи</a:t>
            </a:r>
            <a:r>
              <a:rPr lang="ru-RU" sz="5400" dirty="0" smtClean="0"/>
              <a:t> странами Четверного союза </a:t>
            </a:r>
            <a:endParaRPr lang="ru-RU" sz="5400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4956968"/>
          </a:xfrm>
        </p:spPr>
        <p:txBody>
          <a:bodyPr>
            <a:noAutofit/>
          </a:bodyPr>
          <a:lstStyle/>
          <a:p>
            <a:pPr algn="l"/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3 марта 1918 г. – </a:t>
            </a:r>
            <a:r>
              <a:rPr lang="ru-RU" sz="6600" b="0" dirty="0" smtClean="0">
                <a:solidFill>
                  <a:schemeClr val="tx2">
                    <a:lumMod val="75000"/>
                  </a:schemeClr>
                </a:solidFill>
              </a:rPr>
              <a:t>Россия подписала </a:t>
            </a:r>
            <a:r>
              <a:rPr lang="ru-RU" sz="6600" b="0" dirty="0" err="1" smtClean="0">
                <a:solidFill>
                  <a:schemeClr val="tx2">
                    <a:lumMod val="75000"/>
                  </a:schemeClr>
                </a:solidFill>
              </a:rPr>
              <a:t>Брест-Литовский</a:t>
            </a:r>
            <a:r>
              <a:rPr lang="ru-RU" sz="6600" b="0" dirty="0" smtClean="0">
                <a:solidFill>
                  <a:schemeClr val="tx2">
                    <a:lumMod val="75000"/>
                  </a:schemeClr>
                </a:solidFill>
              </a:rPr>
              <a:t> мирный договор </a:t>
            </a:r>
            <a:endParaRPr lang="ru-RU" sz="66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endParaRPr lang="ru-RU" sz="6000" dirty="0" smtClean="0"/>
          </a:p>
          <a:p>
            <a:pPr>
              <a:buNone/>
            </a:pPr>
            <a:endParaRPr lang="ru-RU" sz="6000" dirty="0" smtClean="0">
              <a:solidFill>
                <a:srgbClr val="4A2DC3"/>
              </a:solidFill>
            </a:endParaRPr>
          </a:p>
          <a:p>
            <a:endParaRPr lang="ru-RU" sz="6000" dirty="0">
              <a:solidFill>
                <a:srgbClr val="4A2DC3"/>
              </a:solidFill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5172992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Сепаратный мир </a:t>
            </a:r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</a:rPr>
              <a:t>– договор о мире, заключенный с противником отдельно от своих союзников</a:t>
            </a:r>
            <a:endParaRPr lang="ru-RU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0544" y="1340768"/>
            <a:ext cx="8062912" cy="4752528"/>
          </a:xfrm>
        </p:spPr>
        <p:txBody>
          <a:bodyPr>
            <a:noAutofit/>
          </a:bodyPr>
          <a:lstStyle/>
          <a:p>
            <a:pPr algn="ctr"/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9600" i="1" dirty="0" smtClean="0">
                <a:solidFill>
                  <a:srgbClr val="00B050"/>
                </a:solidFill>
              </a:rPr>
              <a:t/>
            </a:r>
            <a:br>
              <a:rPr lang="ru-RU" sz="9600" i="1" dirty="0" smtClean="0">
                <a:solidFill>
                  <a:srgbClr val="00B050"/>
                </a:solidFill>
              </a:rPr>
            </a:br>
            <a:r>
              <a:rPr lang="ru-RU" sz="6600" b="1" i="1" dirty="0" smtClean="0">
                <a:solidFill>
                  <a:srgbClr val="00B050"/>
                </a:solidFill>
              </a:rPr>
              <a:t>7 марта 1918 г. – </a:t>
            </a:r>
            <a:r>
              <a:rPr lang="ru-RU" sz="8000" i="1" dirty="0" smtClean="0">
                <a:solidFill>
                  <a:srgbClr val="00B050"/>
                </a:solidFill>
              </a:rPr>
              <a:t>возвращение УЦР В Киев</a:t>
            </a:r>
            <a:endParaRPr lang="ru-RU" sz="9600" b="0" i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539552" y="1052736"/>
            <a:ext cx="8062912" cy="432048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4812952"/>
          </a:xfrm>
        </p:spPr>
        <p:txBody>
          <a:bodyPr>
            <a:noAutofit/>
          </a:bodyPr>
          <a:lstStyle/>
          <a:p>
            <a:pPr algn="l"/>
            <a:r>
              <a:rPr lang="ru-RU" sz="8000" b="1" dirty="0" smtClean="0"/>
              <a:t>29 апреля 1918 г. – </a:t>
            </a:r>
            <a:r>
              <a:rPr lang="ru-RU" sz="8000" dirty="0" smtClean="0"/>
              <a:t>гетманский переворот</a:t>
            </a:r>
            <a:endParaRPr lang="ru-RU" sz="8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45719"/>
          </a:xfrm>
        </p:spPr>
        <p:txBody>
          <a:bodyPr>
            <a:normAutofit fontScale="25000" lnSpcReduction="20000"/>
          </a:bodyPr>
          <a:lstStyle/>
          <a:p>
            <a:endParaRPr lang="ru-RU" sz="6600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45264"/>
          </a:xfrm>
        </p:spPr>
        <p:txBody>
          <a:bodyPr>
            <a:normAutofit/>
          </a:bodyPr>
          <a:lstStyle/>
          <a:p>
            <a:endParaRPr lang="ru-RU" sz="6600" i="1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Сергей\Pictures\Автомобили\для просмотра 4\405286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5256584" cy="58326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125184"/>
          </a:xfrm>
        </p:spPr>
        <p:txBody>
          <a:bodyPr>
            <a:normAutofit/>
          </a:bodyPr>
          <a:lstStyle/>
          <a:p>
            <a:endParaRPr lang="ru-RU" sz="60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Сергей\Pictures\Автомобили\для просмотра 4\FedirLyzog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5328592" cy="60486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85</TotalTime>
  <Words>106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Украинское государство  П. Скоропадского</vt:lpstr>
      <vt:lpstr>План урока:</vt:lpstr>
      <vt:lpstr>15 декабря 1917 г. – договор о перемирии между РСФСР и странами союзниками Германии</vt:lpstr>
      <vt:lpstr>22 декабря 1917 г. – начало переговоров</vt:lpstr>
      <vt:lpstr>15 декабря 1917 г. – договор о перемирии между РСФСР и странами союзниками Германии</vt:lpstr>
      <vt:lpstr>9 февраля 1918 г. – подписание мирного между договора УНРи странами Четверного союза </vt:lpstr>
      <vt:lpstr>3 марта 1918 г. – Россия подписала Брест-Литовский мирный договор </vt:lpstr>
      <vt:lpstr>Сепаратный мир – договор о мире, заключенный с противником отдельно от своих союзников</vt:lpstr>
      <vt:lpstr>      7 марта 1918 г. – возвращение УЦР В Киев</vt:lpstr>
      <vt:lpstr>29 апреля 1918 г. – гетманский переворот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и как люди задают вопросы</dc:title>
  <dc:creator>Сергей</dc:creator>
  <cp:lastModifiedBy>Сергей</cp:lastModifiedBy>
  <cp:revision>16</cp:revision>
  <dcterms:created xsi:type="dcterms:W3CDTF">2011-11-13T12:22:45Z</dcterms:created>
  <dcterms:modified xsi:type="dcterms:W3CDTF">2012-01-11T14:42:40Z</dcterms:modified>
</cp:coreProperties>
</file>